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2D411-E4E6-440B-BED2-122F5E51A1E0}" type="datetimeFigureOut">
              <a:rPr lang="pl-PL" smtClean="0"/>
              <a:t>2019-06-25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94BB5-9BC0-4363-B777-2CA2E1D252E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5972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2D411-E4E6-440B-BED2-122F5E51A1E0}" type="datetimeFigureOut">
              <a:rPr lang="pl-PL" smtClean="0"/>
              <a:t>2019-06-25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94BB5-9BC0-4363-B777-2CA2E1D252E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31054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2D411-E4E6-440B-BED2-122F5E51A1E0}" type="datetimeFigureOut">
              <a:rPr lang="pl-PL" smtClean="0"/>
              <a:t>2019-06-25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94BB5-9BC0-4363-B777-2CA2E1D252E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70575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2D411-E4E6-440B-BED2-122F5E51A1E0}" type="datetimeFigureOut">
              <a:rPr lang="pl-PL" smtClean="0"/>
              <a:t>2019-06-25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94BB5-9BC0-4363-B777-2CA2E1D252E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02494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2D411-E4E6-440B-BED2-122F5E51A1E0}" type="datetimeFigureOut">
              <a:rPr lang="pl-PL" smtClean="0"/>
              <a:t>2019-06-25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94BB5-9BC0-4363-B777-2CA2E1D252E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801733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2D411-E4E6-440B-BED2-122F5E51A1E0}" type="datetimeFigureOut">
              <a:rPr lang="pl-PL" smtClean="0"/>
              <a:t>2019-06-25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94BB5-9BC0-4363-B777-2CA2E1D252E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2538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2D411-E4E6-440B-BED2-122F5E51A1E0}" type="datetimeFigureOut">
              <a:rPr lang="pl-PL" smtClean="0"/>
              <a:t>2019-06-25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94BB5-9BC0-4363-B777-2CA2E1D252E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30836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2D411-E4E6-440B-BED2-122F5E51A1E0}" type="datetimeFigureOut">
              <a:rPr lang="pl-PL" smtClean="0"/>
              <a:t>2019-06-25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94BB5-9BC0-4363-B777-2CA2E1D252E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49653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2D411-E4E6-440B-BED2-122F5E51A1E0}" type="datetimeFigureOut">
              <a:rPr lang="pl-PL" smtClean="0"/>
              <a:t>2019-06-25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94BB5-9BC0-4363-B777-2CA2E1D252E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84097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2D411-E4E6-440B-BED2-122F5E51A1E0}" type="datetimeFigureOut">
              <a:rPr lang="pl-PL" smtClean="0"/>
              <a:t>2019-06-25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94BB5-9BC0-4363-B777-2CA2E1D252E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6072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2D411-E4E6-440B-BED2-122F5E51A1E0}" type="datetimeFigureOut">
              <a:rPr lang="pl-PL" smtClean="0"/>
              <a:t>2019-06-25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B94BB5-9BC0-4363-B777-2CA2E1D252E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22188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2D411-E4E6-440B-BED2-122F5E51A1E0}" type="datetimeFigureOut">
              <a:rPr lang="pl-PL" smtClean="0"/>
              <a:t>2019-06-25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B94BB5-9BC0-4363-B777-2CA2E1D252E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310918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1008736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Panoramiczny</PresentationFormat>
  <Paragraphs>0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Docom</dc:creator>
  <cp:lastModifiedBy>Docom</cp:lastModifiedBy>
  <cp:revision>1</cp:revision>
  <dcterms:created xsi:type="dcterms:W3CDTF">2019-06-25T09:48:49Z</dcterms:created>
  <dcterms:modified xsi:type="dcterms:W3CDTF">2019-06-25T09:48:59Z</dcterms:modified>
</cp:coreProperties>
</file>